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5C2248F-F929-4224-ACB3-BF5DA7289E7E}"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C2248F-F929-4224-ACB3-BF5DA7289E7E}"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5C2248F-F929-4224-ACB3-BF5DA7289E7E}"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39079F-3264-4DDA-A01A-969B6DBCD094}" type="datetimeFigureOut">
              <a:rPr lang="en-US" smtClean="0"/>
              <a:t>22-Feb-16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5C2248F-F929-4224-ACB3-BF5DA7289E7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F39079F-3264-4DDA-A01A-969B6DBCD094}" type="datetimeFigureOut">
              <a:rPr lang="en-US" smtClean="0"/>
              <a:t>22-Feb-16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45C2248F-F929-4224-ACB3-BF5DA7289E7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F39079F-3264-4DDA-A01A-969B6DBCD094}" type="datetimeFigureOut">
              <a:rPr lang="en-US" smtClean="0"/>
              <a:t>22-Feb-16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5C2248F-F929-4224-ACB3-BF5DA7289E7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By </a:t>
            </a:r>
            <a:r>
              <a:rPr lang="en-US" sz="2800" dirty="0" err="1" smtClean="0"/>
              <a:t>matthew</a:t>
            </a:r>
            <a:r>
              <a:rPr lang="en-US" sz="2800" dirty="0" smtClean="0"/>
              <a:t> </a:t>
            </a:r>
            <a:r>
              <a:rPr lang="en-US" sz="2800" dirty="0" err="1" smtClean="0"/>
              <a:t>rippon</a:t>
            </a:r>
            <a:r>
              <a:rPr lang="en-US" sz="2800" dirty="0" smtClean="0"/>
              <a:t> </a:t>
            </a:r>
            <a:endParaRPr lang="en-US" sz="2800" dirty="0"/>
          </a:p>
        </p:txBody>
      </p:sp>
      <p:sp>
        <p:nvSpPr>
          <p:cNvPr id="3" name="Subtitle 2"/>
          <p:cNvSpPr>
            <a:spLocks noGrp="1"/>
          </p:cNvSpPr>
          <p:nvPr>
            <p:ph type="subTitle" idx="1"/>
          </p:nvPr>
        </p:nvSpPr>
        <p:spPr/>
        <p:txBody>
          <a:bodyPr>
            <a:normAutofit/>
          </a:bodyPr>
          <a:lstStyle/>
          <a:p>
            <a:r>
              <a:rPr lang="en-US" sz="4000" dirty="0" smtClean="0">
                <a:solidFill>
                  <a:srgbClr val="FF0000"/>
                </a:solidFill>
              </a:rPr>
              <a:t>My New Zealand </a:t>
            </a:r>
            <a:r>
              <a:rPr lang="en-US" sz="4000" dirty="0" smtClean="0">
                <a:solidFill>
                  <a:srgbClr val="FF0000"/>
                </a:solidFill>
              </a:rPr>
              <a:t>Culture</a:t>
            </a:r>
            <a:endParaRPr lang="en-US" sz="4000" dirty="0">
              <a:solidFill>
                <a:srgbClr val="FF0000"/>
              </a:solidFill>
            </a:endParaRPr>
          </a:p>
        </p:txBody>
      </p:sp>
    </p:spTree>
    <p:extLst>
      <p:ext uri="{BB962C8B-B14F-4D97-AF65-F5344CB8AC3E}">
        <p14:creationId xmlns:p14="http://schemas.microsoft.com/office/powerpoint/2010/main" val="2822660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1600" y="512763"/>
            <a:ext cx="7772400" cy="914400"/>
          </a:xfrm>
        </p:spPr>
        <p:txBody>
          <a:bodyPr/>
          <a:lstStyle/>
          <a:p>
            <a:r>
              <a:rPr lang="en-US" dirty="0" smtClean="0"/>
              <a:t> </a:t>
            </a:r>
            <a:br>
              <a:rPr lang="en-US" dirty="0" smtClean="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701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90800" y="2514600"/>
            <a:ext cx="3657600" cy="523220"/>
          </a:xfrm>
          <a:prstGeom prst="rect">
            <a:avLst/>
          </a:prstGeom>
          <a:noFill/>
        </p:spPr>
        <p:txBody>
          <a:bodyPr wrap="square" rtlCol="0">
            <a:spAutoFit/>
          </a:bodyPr>
          <a:lstStyle/>
          <a:p>
            <a:r>
              <a:rPr lang="en-US" sz="2800" dirty="0" smtClean="0">
                <a:solidFill>
                  <a:srgbClr val="FF0000"/>
                </a:solidFill>
                <a:effectLst>
                  <a:outerShdw blurRad="38100" dist="38100" dir="2700000" algn="tl">
                    <a:srgbClr val="000000">
                      <a:alpha val="43137"/>
                    </a:srgbClr>
                  </a:outerShdw>
                </a:effectLst>
              </a:rPr>
              <a:t>Thank you for listening</a:t>
            </a:r>
            <a:endParaRPr lang="en-US" sz="28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8101289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Zealand Flag</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7724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14198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is the </a:t>
            </a:r>
            <a:r>
              <a:rPr lang="en-US" sz="3200" dirty="0" smtClean="0"/>
              <a:t>NZ </a:t>
            </a:r>
            <a:r>
              <a:rPr lang="en-US" sz="3200" dirty="0" smtClean="0"/>
              <a:t>flag made up </a:t>
            </a:r>
            <a:r>
              <a:rPr lang="en-US" sz="3200" dirty="0" smtClean="0"/>
              <a:t>from?</a:t>
            </a:r>
            <a:endParaRPr lang="en-US" sz="3200" dirty="0"/>
          </a:p>
        </p:txBody>
      </p:sp>
      <p:sp>
        <p:nvSpPr>
          <p:cNvPr id="3" name="Content Placeholder 2"/>
          <p:cNvSpPr>
            <a:spLocks noGrp="1"/>
          </p:cNvSpPr>
          <p:nvPr>
            <p:ph idx="1"/>
          </p:nvPr>
        </p:nvSpPr>
        <p:spPr/>
        <p:txBody>
          <a:bodyPr/>
          <a:lstStyle/>
          <a:p>
            <a:pPr marL="68580" indent="0">
              <a:buNone/>
            </a:pPr>
            <a:r>
              <a:rPr lang="en-US" dirty="0" smtClean="0"/>
              <a:t>The </a:t>
            </a:r>
            <a:r>
              <a:rPr lang="en-US" dirty="0" smtClean="0"/>
              <a:t>New Zealand </a:t>
            </a:r>
            <a:r>
              <a:rPr lang="en-US" dirty="0" smtClean="0"/>
              <a:t>flag is made up from:</a:t>
            </a:r>
          </a:p>
          <a:p>
            <a:pPr marL="68580" indent="0">
              <a:buNone/>
            </a:pPr>
            <a:r>
              <a:rPr lang="en-US" dirty="0" smtClean="0"/>
              <a:t>The </a:t>
            </a:r>
            <a:r>
              <a:rPr lang="en-US" dirty="0" smtClean="0"/>
              <a:t>St George’s </a:t>
            </a:r>
            <a:r>
              <a:rPr lang="en-US" dirty="0" smtClean="0"/>
              <a:t>flag (England,) </a:t>
            </a:r>
            <a:r>
              <a:rPr lang="en-US" dirty="0" smtClean="0"/>
              <a:t>St Patrick’s </a:t>
            </a:r>
            <a:r>
              <a:rPr lang="en-US" dirty="0" smtClean="0"/>
              <a:t>flag (Ireland) and the </a:t>
            </a:r>
            <a:r>
              <a:rPr lang="en-US" dirty="0" smtClean="0"/>
              <a:t>St </a:t>
            </a:r>
            <a:r>
              <a:rPr lang="en-US" dirty="0" smtClean="0"/>
              <a:t>Andrew’s flag (Scotland.)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764" y="3276600"/>
            <a:ext cx="28575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352800"/>
            <a:ext cx="266700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3276600"/>
            <a:ext cx="24765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37854"/>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Why does the flag have four </a:t>
            </a:r>
            <a:r>
              <a:rPr lang="en-US" sz="3200" dirty="0" smtClean="0"/>
              <a:t>stars?</a:t>
            </a:r>
            <a:endParaRPr lang="en-US" sz="3200" dirty="0"/>
          </a:p>
        </p:txBody>
      </p:sp>
      <p:sp>
        <p:nvSpPr>
          <p:cNvPr id="3" name="Content Placeholder 2"/>
          <p:cNvSpPr>
            <a:spLocks noGrp="1"/>
          </p:cNvSpPr>
          <p:nvPr>
            <p:ph idx="1"/>
          </p:nvPr>
        </p:nvSpPr>
        <p:spPr/>
        <p:txBody>
          <a:bodyPr/>
          <a:lstStyle/>
          <a:p>
            <a:pPr marL="68580" indent="0">
              <a:buNone/>
            </a:pPr>
            <a:r>
              <a:rPr lang="en-US" dirty="0" smtClean="0"/>
              <a:t>Our </a:t>
            </a:r>
            <a:r>
              <a:rPr lang="en-US" dirty="0" smtClean="0"/>
              <a:t>NZ </a:t>
            </a:r>
            <a:r>
              <a:rPr lang="en-US" dirty="0" smtClean="0"/>
              <a:t>flag has four stars because of the </a:t>
            </a:r>
            <a:r>
              <a:rPr lang="en-US" dirty="0" smtClean="0"/>
              <a:t>countries </a:t>
            </a:r>
            <a:r>
              <a:rPr lang="en-US" dirty="0" smtClean="0"/>
              <a:t>that are on our flag but </a:t>
            </a:r>
            <a:r>
              <a:rPr lang="en-US" dirty="0" err="1" smtClean="0"/>
              <a:t>theres</a:t>
            </a:r>
            <a:r>
              <a:rPr lang="en-US" dirty="0" smtClean="0"/>
              <a:t> only three </a:t>
            </a:r>
            <a:r>
              <a:rPr lang="en-US" dirty="0" smtClean="0"/>
              <a:t>countries </a:t>
            </a:r>
            <a:r>
              <a:rPr lang="en-US" dirty="0" smtClean="0"/>
              <a:t>on our flag right? </a:t>
            </a:r>
          </a:p>
          <a:p>
            <a:pPr marL="68580" indent="0">
              <a:buNone/>
            </a:pPr>
            <a:r>
              <a:rPr lang="en-US" dirty="0" smtClean="0"/>
              <a:t>Well that is because the fourth one on the top is the </a:t>
            </a:r>
            <a:r>
              <a:rPr lang="en-US" dirty="0" smtClean="0"/>
              <a:t>Queen</a:t>
            </a:r>
            <a:r>
              <a:rPr lang="en-US" dirty="0" smtClean="0"/>
              <a:t>.</a:t>
            </a:r>
            <a:endParaRPr lang="en-US" dirty="0"/>
          </a:p>
        </p:txBody>
      </p:sp>
    </p:spTree>
    <p:extLst>
      <p:ext uri="{BB962C8B-B14F-4D97-AF65-F5344CB8AC3E}">
        <p14:creationId xmlns:p14="http://schemas.microsoft.com/office/powerpoint/2010/main" val="84313134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NZ </a:t>
            </a:r>
            <a:r>
              <a:rPr lang="en-US" dirty="0" smtClean="0"/>
              <a:t>food.</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2057400"/>
            <a:ext cx="69342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611689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Anzac </a:t>
            </a:r>
            <a:r>
              <a:rPr lang="en-US" dirty="0" smtClean="0"/>
              <a:t>biscuits </a:t>
            </a:r>
            <a:endParaRPr lang="en-US" dirty="0"/>
          </a:p>
        </p:txBody>
      </p:sp>
      <p:sp>
        <p:nvSpPr>
          <p:cNvPr id="3" name="Content Placeholder 2"/>
          <p:cNvSpPr>
            <a:spLocks noGrp="1"/>
          </p:cNvSpPr>
          <p:nvPr>
            <p:ph idx="1"/>
          </p:nvPr>
        </p:nvSpPr>
        <p:spPr/>
        <p:txBody>
          <a:bodyPr/>
          <a:lstStyle/>
          <a:p>
            <a:r>
              <a:rPr lang="en-US" dirty="0" smtClean="0"/>
              <a:t>Anzac </a:t>
            </a:r>
            <a:r>
              <a:rPr lang="en-US" dirty="0" smtClean="0"/>
              <a:t>biscuits </a:t>
            </a:r>
            <a:r>
              <a:rPr lang="en-US" dirty="0" smtClean="0"/>
              <a:t>have been a </a:t>
            </a:r>
            <a:r>
              <a:rPr lang="en-US" dirty="0" err="1" smtClean="0"/>
              <a:t>fave</a:t>
            </a:r>
            <a:r>
              <a:rPr lang="en-US" dirty="0" smtClean="0"/>
              <a:t> in </a:t>
            </a:r>
            <a:r>
              <a:rPr lang="en-US" dirty="0" smtClean="0"/>
              <a:t>New </a:t>
            </a:r>
            <a:r>
              <a:rPr lang="en-US" dirty="0" smtClean="0"/>
              <a:t>Zealand since the </a:t>
            </a:r>
            <a:r>
              <a:rPr lang="en-US" dirty="0" smtClean="0"/>
              <a:t>Anzac </a:t>
            </a:r>
            <a:r>
              <a:rPr lang="en-US" dirty="0" smtClean="0"/>
              <a:t>war in 1915 on the 25 of April they were sent to the solders because </a:t>
            </a:r>
            <a:r>
              <a:rPr lang="en-US" dirty="0" smtClean="0"/>
              <a:t>they </a:t>
            </a:r>
            <a:r>
              <a:rPr lang="en-US" dirty="0" smtClean="0"/>
              <a:t>would last for a very long time.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733800"/>
            <a:ext cx="3848100" cy="2680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921334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more food</a:t>
            </a:r>
            <a:endParaRPr lang="en-US" dirty="0"/>
          </a:p>
        </p:txBody>
      </p:sp>
      <p:sp>
        <p:nvSpPr>
          <p:cNvPr id="3" name="Content Placeholder 2"/>
          <p:cNvSpPr>
            <a:spLocks noGrp="1"/>
          </p:cNvSpPr>
          <p:nvPr>
            <p:ph idx="1"/>
          </p:nvPr>
        </p:nvSpPr>
        <p:spPr/>
        <p:txBody>
          <a:bodyPr/>
          <a:lstStyle/>
          <a:p>
            <a:r>
              <a:rPr lang="en-US" dirty="0" smtClean="0"/>
              <a:t>Some more foods are:</a:t>
            </a:r>
          </a:p>
          <a:p>
            <a:r>
              <a:rPr lang="en-US" dirty="0" smtClean="0"/>
              <a:t>Pavlova </a:t>
            </a:r>
          </a:p>
          <a:p>
            <a:r>
              <a:rPr lang="en-US" dirty="0" smtClean="0"/>
              <a:t>Onion </a:t>
            </a:r>
            <a:r>
              <a:rPr lang="en-US" dirty="0" smtClean="0"/>
              <a:t>rings</a:t>
            </a:r>
          </a:p>
          <a:p>
            <a:r>
              <a:rPr lang="en-US" dirty="0" smtClean="0"/>
              <a:t>Kiwi fruit </a:t>
            </a:r>
          </a:p>
          <a:p>
            <a:r>
              <a:rPr lang="en-US" dirty="0" smtClean="0"/>
              <a:t>Hu </a:t>
            </a:r>
            <a:r>
              <a:rPr lang="en-US" dirty="0" err="1" smtClean="0"/>
              <a:t>hu</a:t>
            </a:r>
            <a:r>
              <a:rPr lang="en-US" dirty="0" smtClean="0"/>
              <a:t> </a:t>
            </a:r>
            <a:r>
              <a:rPr lang="en-US" dirty="0" smtClean="0"/>
              <a:t>grubs  </a:t>
            </a:r>
            <a:r>
              <a:rPr lang="en-US" dirty="0" smtClean="0"/>
              <a:t>which the </a:t>
            </a:r>
            <a:r>
              <a:rPr lang="en-US" dirty="0" smtClean="0"/>
              <a:t>Maori used to </a:t>
            </a:r>
            <a:r>
              <a:rPr lang="en-US" dirty="0" smtClean="0"/>
              <a:t>eat for </a:t>
            </a:r>
            <a:r>
              <a:rPr lang="en-US" dirty="0" smtClean="0"/>
              <a:t>protein </a:t>
            </a:r>
            <a:endParaRPr lang="en-US" dirty="0" smtClean="0"/>
          </a:p>
          <a:p>
            <a:r>
              <a:rPr lang="en-US" dirty="0" smtClean="0"/>
              <a:t>And many more yummy </a:t>
            </a:r>
            <a:r>
              <a:rPr lang="en-US" dirty="0" smtClean="0"/>
              <a:t>delights </a:t>
            </a:r>
            <a:endParaRPr lang="en-US" dirty="0"/>
          </a:p>
        </p:txBody>
      </p:sp>
    </p:spTree>
    <p:extLst>
      <p:ext uri="{BB962C8B-B14F-4D97-AF65-F5344CB8AC3E}">
        <p14:creationId xmlns:p14="http://schemas.microsoft.com/office/powerpoint/2010/main" val="41934857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Famous new Zealander</a:t>
            </a:r>
            <a:endParaRPr lang="en-US" dirty="0"/>
          </a:p>
        </p:txBody>
      </p:sp>
      <p:sp>
        <p:nvSpPr>
          <p:cNvPr id="3" name="Content Placeholder 2"/>
          <p:cNvSpPr>
            <a:spLocks noGrp="1"/>
          </p:cNvSpPr>
          <p:nvPr>
            <p:ph idx="1"/>
          </p:nvPr>
        </p:nvSpPr>
        <p:spPr>
          <a:xfrm>
            <a:off x="914400" y="1752600"/>
            <a:ext cx="7772400" cy="4572000"/>
          </a:xfrm>
        </p:spPr>
        <p:txBody>
          <a:bodyPr>
            <a:normAutofit/>
          </a:bodyPr>
          <a:lstStyle/>
          <a:p>
            <a:pPr marL="68580" indent="0">
              <a:buNone/>
            </a:pPr>
            <a:r>
              <a:rPr lang="en-US" sz="7200" dirty="0" smtClean="0">
                <a:solidFill>
                  <a:schemeClr val="accent1">
                    <a:lumMod val="50000"/>
                  </a:schemeClr>
                </a:solidFill>
              </a:rPr>
              <a:t>Willie</a:t>
            </a:r>
            <a:r>
              <a:rPr lang="en-US" sz="8800" dirty="0" smtClean="0">
                <a:solidFill>
                  <a:schemeClr val="accent1">
                    <a:lumMod val="50000"/>
                  </a:schemeClr>
                </a:solidFill>
              </a:rPr>
              <a:t> </a:t>
            </a:r>
          </a:p>
          <a:p>
            <a:pPr marL="68580" indent="0">
              <a:buNone/>
            </a:pPr>
            <a:r>
              <a:rPr lang="en-US" sz="7200" dirty="0" err="1" smtClean="0">
                <a:solidFill>
                  <a:schemeClr val="accent1">
                    <a:lumMod val="50000"/>
                  </a:schemeClr>
                </a:solidFill>
              </a:rPr>
              <a:t>Apiata</a:t>
            </a:r>
            <a:r>
              <a:rPr lang="en-US" sz="8800" dirty="0" smtClean="0">
                <a:solidFill>
                  <a:schemeClr val="accent1">
                    <a:lumMod val="50000"/>
                  </a:schemeClr>
                </a:solidFill>
              </a:rPr>
              <a:t>                                     </a:t>
            </a:r>
            <a:endParaRPr lang="en-US" sz="8800" dirty="0">
              <a:solidFill>
                <a:schemeClr val="accent1">
                  <a:lumMod val="50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295400"/>
            <a:ext cx="51816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103629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willie</a:t>
            </a:r>
            <a:endParaRPr lang="en-US" dirty="0"/>
          </a:p>
        </p:txBody>
      </p:sp>
      <p:sp>
        <p:nvSpPr>
          <p:cNvPr id="3" name="Content Placeholder 2"/>
          <p:cNvSpPr>
            <a:spLocks noGrp="1"/>
          </p:cNvSpPr>
          <p:nvPr>
            <p:ph idx="1"/>
          </p:nvPr>
        </p:nvSpPr>
        <p:spPr/>
        <p:txBody>
          <a:bodyPr>
            <a:normAutofit fontScale="92500" lnSpcReduction="20000"/>
          </a:bodyPr>
          <a:lstStyle/>
          <a:p>
            <a:pPr marL="0" lvl="0" indent="0">
              <a:spcBef>
                <a:spcPts val="0"/>
              </a:spcBef>
              <a:buClrTx/>
              <a:buSzTx/>
              <a:buNone/>
            </a:pPr>
            <a:r>
              <a:rPr lang="en-NZ" sz="1800" dirty="0">
                <a:solidFill>
                  <a:prstClr val="white"/>
                </a:solidFill>
                <a:latin typeface="Century Gothic" panose="020B0502020202020204"/>
              </a:rPr>
              <a:t>Bill Henry “Willie” </a:t>
            </a:r>
            <a:r>
              <a:rPr lang="en-NZ" sz="1800" dirty="0" err="1">
                <a:solidFill>
                  <a:prstClr val="white"/>
                </a:solidFill>
                <a:latin typeface="Century Gothic" panose="020B0502020202020204"/>
              </a:rPr>
              <a:t>Apiata</a:t>
            </a:r>
            <a:r>
              <a:rPr lang="en-NZ" sz="1800" dirty="0">
                <a:solidFill>
                  <a:prstClr val="white"/>
                </a:solidFill>
                <a:latin typeface="Century Gothic" panose="020B0502020202020204"/>
              </a:rPr>
              <a:t> (born 28 June 1972) was a corporal in the New Zealand Special Air Service who became the first recipient of the Victoria Cross for New Zealand.  He received the award on 2 July 2007 for bravery under fire during the Afghanistan conflict in 2004, in which he carried a very wounded comrade across a battlefield, under fire, to safety.</a:t>
            </a:r>
          </a:p>
          <a:p>
            <a:pPr marL="0" lvl="0" indent="0">
              <a:spcBef>
                <a:spcPts val="0"/>
              </a:spcBef>
              <a:buClrTx/>
              <a:buSzTx/>
              <a:buNone/>
            </a:pPr>
            <a:endParaRPr lang="en-NZ" sz="1800" dirty="0">
              <a:solidFill>
                <a:prstClr val="white"/>
              </a:solidFill>
              <a:latin typeface="Century Gothic" panose="020B0502020202020204"/>
            </a:endParaRPr>
          </a:p>
          <a:p>
            <a:pPr marL="0" lvl="0" indent="0">
              <a:spcBef>
                <a:spcPts val="0"/>
              </a:spcBef>
              <a:buClrTx/>
              <a:buSzTx/>
              <a:buNone/>
            </a:pPr>
            <a:r>
              <a:rPr lang="en-NZ" sz="1800" dirty="0">
                <a:solidFill>
                  <a:prstClr val="white"/>
                </a:solidFill>
                <a:latin typeface="Century Gothic" panose="020B0502020202020204"/>
              </a:rPr>
              <a:t>Willie </a:t>
            </a:r>
            <a:r>
              <a:rPr lang="en-NZ" sz="1800" dirty="0" err="1">
                <a:solidFill>
                  <a:prstClr val="white"/>
                </a:solidFill>
                <a:latin typeface="Century Gothic" panose="020B0502020202020204"/>
              </a:rPr>
              <a:t>Apiata</a:t>
            </a:r>
            <a:r>
              <a:rPr lang="en-NZ" sz="1800" dirty="0">
                <a:solidFill>
                  <a:prstClr val="white"/>
                </a:solidFill>
                <a:latin typeface="Century Gothic" panose="020B0502020202020204"/>
              </a:rPr>
              <a:t> was born in </a:t>
            </a:r>
            <a:r>
              <a:rPr lang="en-NZ" sz="1800" dirty="0" err="1">
                <a:solidFill>
                  <a:prstClr val="white"/>
                </a:solidFill>
                <a:latin typeface="Century Gothic" panose="020B0502020202020204"/>
              </a:rPr>
              <a:t>Mangakino</a:t>
            </a:r>
            <a:r>
              <a:rPr lang="en-NZ" sz="1800" dirty="0">
                <a:solidFill>
                  <a:prstClr val="white"/>
                </a:solidFill>
                <a:latin typeface="Century Gothic" panose="020B0502020202020204"/>
              </a:rPr>
              <a:t>, New Zealand.  His father is Maori and his mother is </a:t>
            </a:r>
            <a:r>
              <a:rPr lang="en-NZ" sz="1800" dirty="0" err="1">
                <a:solidFill>
                  <a:prstClr val="white"/>
                </a:solidFill>
                <a:latin typeface="Century Gothic" panose="020B0502020202020204"/>
              </a:rPr>
              <a:t>Pakeha</a:t>
            </a:r>
            <a:r>
              <a:rPr lang="en-NZ" sz="1800" dirty="0">
                <a:solidFill>
                  <a:prstClr val="white"/>
                </a:solidFill>
                <a:latin typeface="Century Gothic" panose="020B0502020202020204"/>
              </a:rPr>
              <a:t>.  His early childhood was spent at </a:t>
            </a:r>
            <a:r>
              <a:rPr lang="en-NZ" sz="1800" dirty="0" err="1">
                <a:solidFill>
                  <a:prstClr val="white"/>
                </a:solidFill>
                <a:latin typeface="Century Gothic" panose="020B0502020202020204"/>
              </a:rPr>
              <a:t>Waima</a:t>
            </a:r>
            <a:r>
              <a:rPr lang="en-NZ" sz="1800" dirty="0">
                <a:solidFill>
                  <a:prstClr val="white"/>
                </a:solidFill>
                <a:latin typeface="Century Gothic" panose="020B0502020202020204"/>
              </a:rPr>
              <a:t> in Northland before his family moved to </a:t>
            </a:r>
            <a:r>
              <a:rPr lang="en-NZ" sz="1800" dirty="0" err="1">
                <a:solidFill>
                  <a:prstClr val="white"/>
                </a:solidFill>
                <a:latin typeface="Century Gothic" panose="020B0502020202020204"/>
              </a:rPr>
              <a:t>Te</a:t>
            </a:r>
            <a:r>
              <a:rPr lang="en-NZ" sz="1800" dirty="0">
                <a:solidFill>
                  <a:prstClr val="white"/>
                </a:solidFill>
                <a:latin typeface="Century Gothic" panose="020B0502020202020204"/>
              </a:rPr>
              <a:t> </a:t>
            </a:r>
            <a:r>
              <a:rPr lang="en-NZ" sz="1800" dirty="0" err="1">
                <a:solidFill>
                  <a:prstClr val="white"/>
                </a:solidFill>
                <a:latin typeface="Century Gothic" panose="020B0502020202020204"/>
              </a:rPr>
              <a:t>Kaha</a:t>
            </a:r>
            <a:r>
              <a:rPr lang="en-NZ" sz="1800" dirty="0">
                <a:solidFill>
                  <a:prstClr val="white"/>
                </a:solidFill>
                <a:latin typeface="Century Gothic" panose="020B0502020202020204"/>
              </a:rPr>
              <a:t> when he was seven.  He attended </a:t>
            </a:r>
            <a:r>
              <a:rPr lang="en-NZ" sz="1800" dirty="0" err="1">
                <a:solidFill>
                  <a:prstClr val="white"/>
                </a:solidFill>
                <a:latin typeface="Century Gothic" panose="020B0502020202020204"/>
              </a:rPr>
              <a:t>Te</a:t>
            </a:r>
            <a:r>
              <a:rPr lang="en-NZ" sz="1800" dirty="0">
                <a:solidFill>
                  <a:prstClr val="white"/>
                </a:solidFill>
                <a:latin typeface="Century Gothic" panose="020B0502020202020204"/>
              </a:rPr>
              <a:t> Whanau-a-</a:t>
            </a:r>
            <a:r>
              <a:rPr lang="en-NZ" sz="1800" dirty="0" err="1">
                <a:solidFill>
                  <a:prstClr val="white"/>
                </a:solidFill>
                <a:latin typeface="Century Gothic" panose="020B0502020202020204"/>
              </a:rPr>
              <a:t>Apanui</a:t>
            </a:r>
            <a:r>
              <a:rPr lang="en-NZ" sz="1800" dirty="0">
                <a:solidFill>
                  <a:prstClr val="white"/>
                </a:solidFill>
                <a:latin typeface="Century Gothic" panose="020B0502020202020204"/>
              </a:rPr>
              <a:t> Area School in </a:t>
            </a:r>
            <a:r>
              <a:rPr lang="en-NZ" sz="1800" dirty="0" err="1">
                <a:solidFill>
                  <a:prstClr val="white"/>
                </a:solidFill>
                <a:latin typeface="Century Gothic" panose="020B0502020202020204"/>
              </a:rPr>
              <a:t>Te</a:t>
            </a:r>
            <a:r>
              <a:rPr lang="en-NZ" sz="1800" dirty="0">
                <a:solidFill>
                  <a:prstClr val="white"/>
                </a:solidFill>
                <a:latin typeface="Century Gothic" panose="020B0502020202020204"/>
              </a:rPr>
              <a:t> </a:t>
            </a:r>
            <a:r>
              <a:rPr lang="en-NZ" sz="1800" dirty="0" err="1">
                <a:solidFill>
                  <a:prstClr val="white"/>
                </a:solidFill>
                <a:latin typeface="Century Gothic" panose="020B0502020202020204"/>
              </a:rPr>
              <a:t>Kaha</a:t>
            </a:r>
            <a:r>
              <a:rPr lang="en-NZ" sz="1800" dirty="0">
                <a:solidFill>
                  <a:prstClr val="white"/>
                </a:solidFill>
                <a:latin typeface="Century Gothic" panose="020B0502020202020204"/>
              </a:rPr>
              <a:t> which he left at the age of 15.</a:t>
            </a:r>
          </a:p>
          <a:p>
            <a:pPr marL="0" lvl="0" indent="0">
              <a:spcBef>
                <a:spcPts val="0"/>
              </a:spcBef>
              <a:buClrTx/>
              <a:buSzTx/>
              <a:buNone/>
            </a:pPr>
            <a:endParaRPr lang="en-NZ" sz="1800" dirty="0">
              <a:solidFill>
                <a:prstClr val="white"/>
              </a:solidFill>
              <a:latin typeface="Century Gothic" panose="020B0502020202020204"/>
            </a:endParaRPr>
          </a:p>
          <a:p>
            <a:pPr marL="0" lvl="0" indent="0">
              <a:spcBef>
                <a:spcPts val="0"/>
              </a:spcBef>
              <a:buClrTx/>
              <a:buSzTx/>
              <a:buNone/>
            </a:pPr>
            <a:r>
              <a:rPr lang="en-NZ" sz="1800" dirty="0">
                <a:solidFill>
                  <a:prstClr val="white"/>
                </a:solidFill>
                <a:latin typeface="Century Gothic" panose="020B0502020202020204"/>
              </a:rPr>
              <a:t>He served between 1989-2012 for the 6</a:t>
            </a:r>
            <a:r>
              <a:rPr lang="en-NZ" sz="1800" baseline="30000" dirty="0">
                <a:solidFill>
                  <a:prstClr val="white"/>
                </a:solidFill>
                <a:latin typeface="Century Gothic" panose="020B0502020202020204"/>
              </a:rPr>
              <a:t>th</a:t>
            </a:r>
            <a:r>
              <a:rPr lang="en-NZ" sz="1800" dirty="0">
                <a:solidFill>
                  <a:prstClr val="white"/>
                </a:solidFill>
                <a:latin typeface="Century Gothic" panose="020B0502020202020204"/>
              </a:rPr>
              <a:t> Battalion, Royal New Zealand Infantry Regiment and New Zealand Special Air Service.  He went to East Timor and war in Afghanistan.</a:t>
            </a:r>
          </a:p>
          <a:p>
            <a:pPr marL="0" lvl="0" indent="0">
              <a:spcBef>
                <a:spcPts val="0"/>
              </a:spcBef>
              <a:buClrTx/>
              <a:buSzTx/>
              <a:buNone/>
            </a:pPr>
            <a:endParaRPr lang="en-NZ" sz="1800" dirty="0">
              <a:solidFill>
                <a:prstClr val="white"/>
              </a:solidFill>
              <a:latin typeface="Century Gothic" panose="020B0502020202020204"/>
            </a:endParaRPr>
          </a:p>
          <a:p>
            <a:pPr marL="0" lvl="0" indent="0">
              <a:spcBef>
                <a:spcPts val="0"/>
              </a:spcBef>
              <a:buClrTx/>
              <a:buSzTx/>
              <a:buNone/>
            </a:pPr>
            <a:r>
              <a:rPr lang="en-NZ" sz="1800" dirty="0">
                <a:solidFill>
                  <a:prstClr val="white"/>
                </a:solidFill>
                <a:latin typeface="Century Gothic" panose="020B0502020202020204"/>
              </a:rPr>
              <a:t>Willie left full time military service in 2012 to teach adventure skills to young people at the High Wire Charitable Trust and to spend time with his family (two sons).  There has been a programme started called the Willie </a:t>
            </a:r>
            <a:r>
              <a:rPr lang="en-NZ" sz="1800" dirty="0" err="1">
                <a:solidFill>
                  <a:prstClr val="white"/>
                </a:solidFill>
                <a:latin typeface="Century Gothic" panose="020B0502020202020204"/>
              </a:rPr>
              <a:t>Apiata</a:t>
            </a:r>
            <a:r>
              <a:rPr lang="en-NZ" sz="1800" dirty="0">
                <a:solidFill>
                  <a:prstClr val="white"/>
                </a:solidFill>
                <a:latin typeface="Century Gothic" panose="020B0502020202020204"/>
              </a:rPr>
              <a:t> Youth Programme for secondary school students.</a:t>
            </a:r>
          </a:p>
          <a:p>
            <a:endParaRPr lang="en-US" dirty="0"/>
          </a:p>
        </p:txBody>
      </p:sp>
    </p:spTree>
    <p:extLst>
      <p:ext uri="{BB962C8B-B14F-4D97-AF65-F5344CB8AC3E}">
        <p14:creationId xmlns:p14="http://schemas.microsoft.com/office/powerpoint/2010/main" val="234258850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87</TotalTime>
  <Words>392</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By matthew rippon </vt:lpstr>
      <vt:lpstr>The New Zealand Flag</vt:lpstr>
      <vt:lpstr>What is the NZ flag made up from?</vt:lpstr>
      <vt:lpstr>Why does the flag have four stars?</vt:lpstr>
      <vt:lpstr>Traditional NZ food.</vt:lpstr>
      <vt:lpstr>Anzac biscuits </vt:lpstr>
      <vt:lpstr>Some more food</vt:lpstr>
      <vt:lpstr>A Famous new Zealander</vt:lpstr>
      <vt:lpstr>About willie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 matthew rippon</dc:title>
  <dc:creator>Rippon</dc:creator>
  <cp:lastModifiedBy>Rippon</cp:lastModifiedBy>
  <cp:revision>9</cp:revision>
  <dcterms:created xsi:type="dcterms:W3CDTF">2016-02-16T03:15:45Z</dcterms:created>
  <dcterms:modified xsi:type="dcterms:W3CDTF">2016-02-22T03:59:22Z</dcterms:modified>
</cp:coreProperties>
</file>